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sldIdLst>
    <p:sldId id="257" r:id="rId5"/>
    <p:sldId id="287" r:id="rId6"/>
    <p:sldId id="288" r:id="rId7"/>
    <p:sldId id="292" r:id="rId8"/>
    <p:sldId id="290" r:id="rId9"/>
    <p:sldId id="289" r:id="rId10"/>
    <p:sldId id="294" r:id="rId11"/>
    <p:sldId id="280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992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83A68-A3E1-40BA-A1D0-056B2D009C6F}" v="250" dt="2021-05-06T14:33:56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iscoll, Lorraine" userId="aa257957-4167-47fd-a301-1c0cb1e34051" providerId="ADAL" clId="{3DC83A68-A3E1-40BA-A1D0-056B2D009C6F}"/>
    <pc:docChg chg="undo custSel addSld delSld modSld">
      <pc:chgData name="Driscoll, Lorraine" userId="aa257957-4167-47fd-a301-1c0cb1e34051" providerId="ADAL" clId="{3DC83A68-A3E1-40BA-A1D0-056B2D009C6F}" dt="2021-05-10T12:28:45.059" v="2365" actId="1036"/>
      <pc:docMkLst>
        <pc:docMk/>
      </pc:docMkLst>
      <pc:sldChg chg="modSp mod">
        <pc:chgData name="Driscoll, Lorraine" userId="aa257957-4167-47fd-a301-1c0cb1e34051" providerId="ADAL" clId="{3DC83A68-A3E1-40BA-A1D0-056B2D009C6F}" dt="2021-05-05T18:59:13.415" v="26" actId="20577"/>
        <pc:sldMkLst>
          <pc:docMk/>
          <pc:sldMk cId="996417538" sldId="257"/>
        </pc:sldMkLst>
        <pc:spChg chg="mod">
          <ac:chgData name="Driscoll, Lorraine" userId="aa257957-4167-47fd-a301-1c0cb1e34051" providerId="ADAL" clId="{3DC83A68-A3E1-40BA-A1D0-056B2D009C6F}" dt="2021-05-05T18:59:13.415" v="26" actId="20577"/>
          <ac:spMkLst>
            <pc:docMk/>
            <pc:sldMk cId="996417538" sldId="257"/>
            <ac:spMk id="3" creationId="{4C1C968B-5188-4065-95EC-94525B4E508E}"/>
          </ac:spMkLst>
        </pc:spChg>
        <pc:spChg chg="mod">
          <ac:chgData name="Driscoll, Lorraine" userId="aa257957-4167-47fd-a301-1c0cb1e34051" providerId="ADAL" clId="{3DC83A68-A3E1-40BA-A1D0-056B2D009C6F}" dt="2021-05-05T18:59:05.781" v="13" actId="20577"/>
          <ac:spMkLst>
            <pc:docMk/>
            <pc:sldMk cId="996417538" sldId="257"/>
            <ac:spMk id="4" creationId="{935B42B9-EE2A-41B0-9144-BFA1303B9713}"/>
          </ac:spMkLst>
        </pc:spChg>
      </pc:sldChg>
      <pc:sldChg chg="addSp delSp modSp add del mod setBg delDesignElem">
        <pc:chgData name="Driscoll, Lorraine" userId="aa257957-4167-47fd-a301-1c0cb1e34051" providerId="ADAL" clId="{3DC83A68-A3E1-40BA-A1D0-056B2D009C6F}" dt="2021-05-06T14:33:30.478" v="2223"/>
        <pc:sldMkLst>
          <pc:docMk/>
          <pc:sldMk cId="4027701310" sldId="264"/>
        </pc:sldMkLst>
        <pc:spChg chg="add del">
          <ac:chgData name="Driscoll, Lorraine" userId="aa257957-4167-47fd-a301-1c0cb1e34051" providerId="ADAL" clId="{3DC83A68-A3E1-40BA-A1D0-056B2D009C6F}" dt="2021-05-06T14:33:30.478" v="2223"/>
          <ac:spMkLst>
            <pc:docMk/>
            <pc:sldMk cId="4027701310" sldId="264"/>
            <ac:spMk id="7" creationId="{42A4FC2C-047E-45A5-965D-8E1E3BF09BC6}"/>
          </ac:spMkLst>
        </pc:spChg>
        <pc:picChg chg="mod">
          <ac:chgData name="Driscoll, Lorraine" userId="aa257957-4167-47fd-a301-1c0cb1e34051" providerId="ADAL" clId="{3DC83A68-A3E1-40BA-A1D0-056B2D009C6F}" dt="2021-05-06T14:33:01.554" v="2218" actId="14100"/>
          <ac:picMkLst>
            <pc:docMk/>
            <pc:sldMk cId="4027701310" sldId="264"/>
            <ac:picMk id="2" creationId="{2F736787-5CC6-494A-8D76-79FDC3E83D32}"/>
          </ac:picMkLst>
        </pc:picChg>
      </pc:sldChg>
      <pc:sldChg chg="addSp delSp modSp mod">
        <pc:chgData name="Driscoll, Lorraine" userId="aa257957-4167-47fd-a301-1c0cb1e34051" providerId="ADAL" clId="{3DC83A68-A3E1-40BA-A1D0-056B2D009C6F}" dt="2021-05-06T14:34:55.297" v="2346" actId="20577"/>
        <pc:sldMkLst>
          <pc:docMk/>
          <pc:sldMk cId="2094941660" sldId="280"/>
        </pc:sldMkLst>
        <pc:spChg chg="add mod">
          <ac:chgData name="Driscoll, Lorraine" userId="aa257957-4167-47fd-a301-1c0cb1e34051" providerId="ADAL" clId="{3DC83A68-A3E1-40BA-A1D0-056B2D009C6F}" dt="2021-05-06T14:34:36.953" v="2344" actId="20577"/>
          <ac:spMkLst>
            <pc:docMk/>
            <pc:sldMk cId="2094941660" sldId="280"/>
            <ac:spMk id="6" creationId="{B208B736-EC0A-4874-A160-31B9B1A8F951}"/>
          </ac:spMkLst>
        </pc:spChg>
        <pc:spChg chg="mod">
          <ac:chgData name="Driscoll, Lorraine" userId="aa257957-4167-47fd-a301-1c0cb1e34051" providerId="ADAL" clId="{3DC83A68-A3E1-40BA-A1D0-056B2D009C6F}" dt="2021-05-06T14:34:55.297" v="2346" actId="20577"/>
          <ac:spMkLst>
            <pc:docMk/>
            <pc:sldMk cId="2094941660" sldId="280"/>
            <ac:spMk id="8" creationId="{4850D53C-A956-4D26-823E-D706D8679374}"/>
          </ac:spMkLst>
        </pc:spChg>
        <pc:spChg chg="mod">
          <ac:chgData name="Driscoll, Lorraine" userId="aa257957-4167-47fd-a301-1c0cb1e34051" providerId="ADAL" clId="{3DC83A68-A3E1-40BA-A1D0-056B2D009C6F}" dt="2021-05-05T19:21:05.359" v="504" actId="20577"/>
          <ac:spMkLst>
            <pc:docMk/>
            <pc:sldMk cId="2094941660" sldId="280"/>
            <ac:spMk id="21" creationId="{62EAED13-60F1-48F2-9F11-80B6FD68F632}"/>
          </ac:spMkLst>
        </pc:spChg>
        <pc:picChg chg="add mod">
          <ac:chgData name="Driscoll, Lorraine" userId="aa257957-4167-47fd-a301-1c0cb1e34051" providerId="ADAL" clId="{3DC83A68-A3E1-40BA-A1D0-056B2D009C6F}" dt="2021-05-06T14:34:14.665" v="2318" actId="1037"/>
          <ac:picMkLst>
            <pc:docMk/>
            <pc:sldMk cId="2094941660" sldId="280"/>
            <ac:picMk id="15" creationId="{72F5EA6F-568E-4004-B290-510E30ED2100}"/>
          </ac:picMkLst>
        </pc:picChg>
        <pc:picChg chg="del mod">
          <ac:chgData name="Driscoll, Lorraine" userId="aa257957-4167-47fd-a301-1c0cb1e34051" providerId="ADAL" clId="{3DC83A68-A3E1-40BA-A1D0-056B2D009C6F}" dt="2021-05-05T19:46:54.160" v="1300" actId="478"/>
          <ac:picMkLst>
            <pc:docMk/>
            <pc:sldMk cId="2094941660" sldId="280"/>
            <ac:picMk id="18" creationId="{72F4D51A-049D-43B6-BF32-E96207E4DF88}"/>
          </ac:picMkLst>
        </pc:picChg>
        <pc:picChg chg="add del mod">
          <ac:chgData name="Driscoll, Lorraine" userId="aa257957-4167-47fd-a301-1c0cb1e34051" providerId="ADAL" clId="{3DC83A68-A3E1-40BA-A1D0-056B2D009C6F}" dt="2021-05-05T19:46:54.160" v="1300" actId="478"/>
          <ac:picMkLst>
            <pc:docMk/>
            <pc:sldMk cId="2094941660" sldId="280"/>
            <ac:picMk id="2050" creationId="{9205B648-2008-47BF-9941-0AE6B91CD2F4}"/>
          </ac:picMkLst>
        </pc:picChg>
        <pc:picChg chg="add del mod">
          <ac:chgData name="Driscoll, Lorraine" userId="aa257957-4167-47fd-a301-1c0cb1e34051" providerId="ADAL" clId="{3DC83A68-A3E1-40BA-A1D0-056B2D009C6F}" dt="2021-05-06T14:33:56.680" v="2226" actId="478"/>
          <ac:picMkLst>
            <pc:docMk/>
            <pc:sldMk cId="2094941660" sldId="280"/>
            <ac:picMk id="2052" creationId="{C58C783D-62EC-41A3-9652-C65FD2AE52F3}"/>
          </ac:picMkLst>
        </pc:picChg>
        <pc:cxnChg chg="add mod">
          <ac:chgData name="Driscoll, Lorraine" userId="aa257957-4167-47fd-a301-1c0cb1e34051" providerId="ADAL" clId="{3DC83A68-A3E1-40BA-A1D0-056B2D009C6F}" dt="2021-05-05T19:52:09.305" v="1696" actId="1038"/>
          <ac:cxnSpMkLst>
            <pc:docMk/>
            <pc:sldMk cId="2094941660" sldId="280"/>
            <ac:cxnSpMk id="4" creationId="{4904C367-F41C-49B0-9265-BA0597A4D1BC}"/>
          </ac:cxnSpMkLst>
        </pc:cxnChg>
      </pc:sldChg>
      <pc:sldChg chg="addSp delSp modSp mod">
        <pc:chgData name="Driscoll, Lorraine" userId="aa257957-4167-47fd-a301-1c0cb1e34051" providerId="ADAL" clId="{3DC83A68-A3E1-40BA-A1D0-056B2D009C6F}" dt="2021-05-06T14:11:58.936" v="2138" actId="1037"/>
        <pc:sldMkLst>
          <pc:docMk/>
          <pc:sldMk cId="3272380796" sldId="284"/>
        </pc:sldMkLst>
        <pc:spChg chg="mod">
          <ac:chgData name="Driscoll, Lorraine" userId="aa257957-4167-47fd-a301-1c0cb1e34051" providerId="ADAL" clId="{3DC83A68-A3E1-40BA-A1D0-056B2D009C6F}" dt="2021-05-05T19:59:49.818" v="1841" actId="20577"/>
          <ac:spMkLst>
            <pc:docMk/>
            <pc:sldMk cId="3272380796" sldId="284"/>
            <ac:spMk id="5" creationId="{548A092A-5E6B-4D03-9376-F4B5466D8820}"/>
          </ac:spMkLst>
        </pc:spChg>
        <pc:picChg chg="add del mod">
          <ac:chgData name="Driscoll, Lorraine" userId="aa257957-4167-47fd-a301-1c0cb1e34051" providerId="ADAL" clId="{3DC83A68-A3E1-40BA-A1D0-056B2D009C6F}" dt="2021-05-06T14:11:28.991" v="1952" actId="478"/>
          <ac:picMkLst>
            <pc:docMk/>
            <pc:sldMk cId="3272380796" sldId="284"/>
            <ac:picMk id="7" creationId="{F56615C8-E31B-4827-AEA0-1681F143F647}"/>
          </ac:picMkLst>
        </pc:picChg>
        <pc:picChg chg="del">
          <ac:chgData name="Driscoll, Lorraine" userId="aa257957-4167-47fd-a301-1c0cb1e34051" providerId="ADAL" clId="{3DC83A68-A3E1-40BA-A1D0-056B2D009C6F}" dt="2021-05-06T14:08:26.567" v="1846" actId="478"/>
          <ac:picMkLst>
            <pc:docMk/>
            <pc:sldMk cId="3272380796" sldId="284"/>
            <ac:picMk id="8" creationId="{A1A7CBCA-8605-49E1-BC1F-ADFE09B5459F}"/>
          </ac:picMkLst>
        </pc:picChg>
        <pc:picChg chg="add mod">
          <ac:chgData name="Driscoll, Lorraine" userId="aa257957-4167-47fd-a301-1c0cb1e34051" providerId="ADAL" clId="{3DC83A68-A3E1-40BA-A1D0-056B2D009C6F}" dt="2021-05-06T14:11:58.936" v="2138" actId="1037"/>
          <ac:picMkLst>
            <pc:docMk/>
            <pc:sldMk cId="3272380796" sldId="284"/>
            <ac:picMk id="14" creationId="{67B5A558-11B4-4E12-BB01-8BD0053D4BC5}"/>
          </ac:picMkLst>
        </pc:picChg>
      </pc:sldChg>
      <pc:sldChg chg="modSp mod">
        <pc:chgData name="Driscoll, Lorraine" userId="aa257957-4167-47fd-a301-1c0cb1e34051" providerId="ADAL" clId="{3DC83A68-A3E1-40BA-A1D0-056B2D009C6F}" dt="2021-05-10T12:28:45.059" v="2365" actId="1036"/>
        <pc:sldMkLst>
          <pc:docMk/>
          <pc:sldMk cId="1463402984" sldId="287"/>
        </pc:sldMkLst>
        <pc:spChg chg="mod">
          <ac:chgData name="Driscoll, Lorraine" userId="aa257957-4167-47fd-a301-1c0cb1e34051" providerId="ADAL" clId="{3DC83A68-A3E1-40BA-A1D0-056B2D009C6F}" dt="2021-05-06T14:29:54.609" v="2211" actId="20577"/>
          <ac:spMkLst>
            <pc:docMk/>
            <pc:sldMk cId="1463402984" sldId="287"/>
            <ac:spMk id="2" creationId="{8596A75E-2B03-423F-A516-03446EAD47F9}"/>
          </ac:spMkLst>
        </pc:spChg>
        <pc:spChg chg="mod">
          <ac:chgData name="Driscoll, Lorraine" userId="aa257957-4167-47fd-a301-1c0cb1e34051" providerId="ADAL" clId="{3DC83A68-A3E1-40BA-A1D0-056B2D009C6F}" dt="2021-05-10T12:28:45.059" v="2365" actId="1036"/>
          <ac:spMkLst>
            <pc:docMk/>
            <pc:sldMk cId="1463402984" sldId="287"/>
            <ac:spMk id="7" creationId="{5FA81201-4EF2-412C-AD57-744949AE392A}"/>
          </ac:spMkLst>
        </pc:spChg>
      </pc:sldChg>
      <pc:sldChg chg="modSp mod">
        <pc:chgData name="Driscoll, Lorraine" userId="aa257957-4167-47fd-a301-1c0cb1e34051" providerId="ADAL" clId="{3DC83A68-A3E1-40BA-A1D0-056B2D009C6F}" dt="2021-05-06T20:41:37.300" v="2356" actId="20577"/>
        <pc:sldMkLst>
          <pc:docMk/>
          <pc:sldMk cId="1776751152" sldId="288"/>
        </pc:sldMkLst>
        <pc:spChg chg="mod">
          <ac:chgData name="Driscoll, Lorraine" userId="aa257957-4167-47fd-a301-1c0cb1e34051" providerId="ADAL" clId="{3DC83A68-A3E1-40BA-A1D0-056B2D009C6F}" dt="2021-05-06T20:41:37.300" v="2356" actId="20577"/>
          <ac:spMkLst>
            <pc:docMk/>
            <pc:sldMk cId="1776751152" sldId="288"/>
            <ac:spMk id="7" creationId="{5FA81201-4EF2-412C-AD57-744949AE392A}"/>
          </ac:spMkLst>
        </pc:spChg>
      </pc:sldChg>
      <pc:sldChg chg="addSp delSp modSp mod">
        <pc:chgData name="Driscoll, Lorraine" userId="aa257957-4167-47fd-a301-1c0cb1e34051" providerId="ADAL" clId="{3DC83A68-A3E1-40BA-A1D0-056B2D009C6F}" dt="2021-05-05T19:19:26.240" v="414" actId="20577"/>
        <pc:sldMkLst>
          <pc:docMk/>
          <pc:sldMk cId="4031598996" sldId="289"/>
        </pc:sldMkLst>
        <pc:spChg chg="mod">
          <ac:chgData name="Driscoll, Lorraine" userId="aa257957-4167-47fd-a301-1c0cb1e34051" providerId="ADAL" clId="{3DC83A68-A3E1-40BA-A1D0-056B2D009C6F}" dt="2021-05-05T19:19:26.240" v="414" actId="20577"/>
          <ac:spMkLst>
            <pc:docMk/>
            <pc:sldMk cId="4031598996" sldId="289"/>
            <ac:spMk id="2" creationId="{D984FDB0-40CE-41DA-BC5F-F278FD504D35}"/>
          </ac:spMkLst>
        </pc:spChg>
        <pc:picChg chg="add mod">
          <ac:chgData name="Driscoll, Lorraine" userId="aa257957-4167-47fd-a301-1c0cb1e34051" providerId="ADAL" clId="{3DC83A68-A3E1-40BA-A1D0-056B2D009C6F}" dt="2021-05-05T19:17:19.247" v="278" actId="1037"/>
          <ac:picMkLst>
            <pc:docMk/>
            <pc:sldMk cId="4031598996" sldId="289"/>
            <ac:picMk id="6" creationId="{27CCF173-BCE8-4F68-A9F0-55DC485A3470}"/>
          </ac:picMkLst>
        </pc:picChg>
        <pc:picChg chg="add mod">
          <ac:chgData name="Driscoll, Lorraine" userId="aa257957-4167-47fd-a301-1c0cb1e34051" providerId="ADAL" clId="{3DC83A68-A3E1-40BA-A1D0-056B2D009C6F}" dt="2021-05-05T19:18:52.799" v="374" actId="1035"/>
          <ac:picMkLst>
            <pc:docMk/>
            <pc:sldMk cId="4031598996" sldId="289"/>
            <ac:picMk id="8" creationId="{5CBC4E33-9AA5-4F4B-80BF-C3031F897D2D}"/>
          </ac:picMkLst>
        </pc:picChg>
        <pc:picChg chg="del mod">
          <ac:chgData name="Driscoll, Lorraine" userId="aa257957-4167-47fd-a301-1c0cb1e34051" providerId="ADAL" clId="{3DC83A68-A3E1-40BA-A1D0-056B2D009C6F}" dt="2021-05-05T19:13:17.320" v="261" actId="478"/>
          <ac:picMkLst>
            <pc:docMk/>
            <pc:sldMk cId="4031598996" sldId="289"/>
            <ac:picMk id="12" creationId="{586A0F28-98F1-4A4D-B9BA-B430FD9D374E}"/>
          </ac:picMkLst>
        </pc:picChg>
        <pc:picChg chg="del">
          <ac:chgData name="Driscoll, Lorraine" userId="aa257957-4167-47fd-a301-1c0cb1e34051" providerId="ADAL" clId="{3DC83A68-A3E1-40BA-A1D0-056B2D009C6F}" dt="2021-05-05T19:17:22.943" v="279" actId="478"/>
          <ac:picMkLst>
            <pc:docMk/>
            <pc:sldMk cId="4031598996" sldId="289"/>
            <ac:picMk id="14" creationId="{51C0C01C-F215-4F5B-BE2D-2D42B073F3D0}"/>
          </ac:picMkLst>
        </pc:picChg>
      </pc:sldChg>
      <pc:sldChg chg="addSp delSp modSp mod">
        <pc:chgData name="Driscoll, Lorraine" userId="aa257957-4167-47fd-a301-1c0cb1e34051" providerId="ADAL" clId="{3DC83A68-A3E1-40BA-A1D0-056B2D009C6F}" dt="2021-05-05T19:12:39.103" v="259" actId="1038"/>
        <pc:sldMkLst>
          <pc:docMk/>
          <pc:sldMk cId="2879899014" sldId="290"/>
        </pc:sldMkLst>
        <pc:spChg chg="mod">
          <ac:chgData name="Driscoll, Lorraine" userId="aa257957-4167-47fd-a301-1c0cb1e34051" providerId="ADAL" clId="{3DC83A68-A3E1-40BA-A1D0-056B2D009C6F}" dt="2021-05-05T19:12:33.110" v="244" actId="1036"/>
          <ac:spMkLst>
            <pc:docMk/>
            <pc:sldMk cId="2879899014" sldId="290"/>
            <ac:spMk id="7" creationId="{5FA81201-4EF2-412C-AD57-744949AE392A}"/>
          </ac:spMkLst>
        </pc:spChg>
        <pc:picChg chg="del mod">
          <ac:chgData name="Driscoll, Lorraine" userId="aa257957-4167-47fd-a301-1c0cb1e34051" providerId="ADAL" clId="{3DC83A68-A3E1-40BA-A1D0-056B2D009C6F}" dt="2021-05-05T19:11:30.486" v="158" actId="478"/>
          <ac:picMkLst>
            <pc:docMk/>
            <pc:sldMk cId="2879899014" sldId="290"/>
            <ac:picMk id="3" creationId="{0A93B7F4-1E56-4898-8214-7004E61EB1E0}"/>
          </ac:picMkLst>
        </pc:picChg>
        <pc:picChg chg="add mod">
          <ac:chgData name="Driscoll, Lorraine" userId="aa257957-4167-47fd-a301-1c0cb1e34051" providerId="ADAL" clId="{3DC83A68-A3E1-40BA-A1D0-056B2D009C6F}" dt="2021-05-05T19:10:22.471" v="155" actId="1036"/>
          <ac:picMkLst>
            <pc:docMk/>
            <pc:sldMk cId="2879899014" sldId="290"/>
            <ac:picMk id="10" creationId="{31684CCD-C30D-4945-9894-4A4867493193}"/>
          </ac:picMkLst>
        </pc:picChg>
        <pc:picChg chg="del">
          <ac:chgData name="Driscoll, Lorraine" userId="aa257957-4167-47fd-a301-1c0cb1e34051" providerId="ADAL" clId="{3DC83A68-A3E1-40BA-A1D0-056B2D009C6F}" dt="2021-05-05T19:09:50.687" v="34" actId="478"/>
          <ac:picMkLst>
            <pc:docMk/>
            <pc:sldMk cId="2879899014" sldId="290"/>
            <ac:picMk id="12" creationId="{5C72D610-2E21-455A-848A-CD28023F9C35}"/>
          </ac:picMkLst>
        </pc:picChg>
        <pc:picChg chg="add mod">
          <ac:chgData name="Driscoll, Lorraine" userId="aa257957-4167-47fd-a301-1c0cb1e34051" providerId="ADAL" clId="{3DC83A68-A3E1-40BA-A1D0-056B2D009C6F}" dt="2021-05-05T19:12:33.110" v="244" actId="1036"/>
          <ac:picMkLst>
            <pc:docMk/>
            <pc:sldMk cId="2879899014" sldId="290"/>
            <ac:picMk id="1026" creationId="{DC21256F-CE81-4D31-B348-9F1E623847F2}"/>
          </ac:picMkLst>
        </pc:picChg>
        <pc:cxnChg chg="mod">
          <ac:chgData name="Driscoll, Lorraine" userId="aa257957-4167-47fd-a301-1c0cb1e34051" providerId="ADAL" clId="{3DC83A68-A3E1-40BA-A1D0-056B2D009C6F}" dt="2021-05-05T19:12:39.103" v="259" actId="1038"/>
          <ac:cxnSpMkLst>
            <pc:docMk/>
            <pc:sldMk cId="2879899014" sldId="290"/>
            <ac:cxnSpMk id="17" creationId="{CD2422F5-11B6-4BF7-B079-1EAA37B59B3D}"/>
          </ac:cxnSpMkLst>
        </pc:cxnChg>
      </pc:sldChg>
      <pc:sldChg chg="modSp mod">
        <pc:chgData name="Driscoll, Lorraine" userId="aa257957-4167-47fd-a301-1c0cb1e34051" providerId="ADAL" clId="{3DC83A68-A3E1-40BA-A1D0-056B2D009C6F}" dt="2021-05-05T19:02:19.050" v="28" actId="20577"/>
        <pc:sldMkLst>
          <pc:docMk/>
          <pc:sldMk cId="3623299666" sldId="292"/>
        </pc:sldMkLst>
        <pc:spChg chg="mod">
          <ac:chgData name="Driscoll, Lorraine" userId="aa257957-4167-47fd-a301-1c0cb1e34051" providerId="ADAL" clId="{3DC83A68-A3E1-40BA-A1D0-056B2D009C6F}" dt="2021-05-05T19:02:19.050" v="28" actId="20577"/>
          <ac:spMkLst>
            <pc:docMk/>
            <pc:sldMk cId="3623299666" sldId="292"/>
            <ac:spMk id="7" creationId="{5FA81201-4EF2-412C-AD57-744949AE392A}"/>
          </ac:spMkLst>
        </pc:spChg>
        <pc:spChg chg="mod">
          <ac:chgData name="Driscoll, Lorraine" userId="aa257957-4167-47fd-a301-1c0cb1e34051" providerId="ADAL" clId="{3DC83A68-A3E1-40BA-A1D0-056B2D009C6F}" dt="2021-05-05T19:02:01.490" v="27" actId="20577"/>
          <ac:spMkLst>
            <pc:docMk/>
            <pc:sldMk cId="3623299666" sldId="292"/>
            <ac:spMk id="21" creationId="{62EAED13-60F1-48F2-9F11-80B6FD68F632}"/>
          </ac:spMkLst>
        </pc:spChg>
      </pc:sldChg>
      <pc:sldChg chg="modSp mod">
        <pc:chgData name="Driscoll, Lorraine" userId="aa257957-4167-47fd-a301-1c0cb1e34051" providerId="ADAL" clId="{3DC83A68-A3E1-40BA-A1D0-056B2D009C6F}" dt="2021-05-06T20:40:52" v="2352" actId="20577"/>
        <pc:sldMkLst>
          <pc:docMk/>
          <pc:sldMk cId="3591520545" sldId="294"/>
        </pc:sldMkLst>
        <pc:spChg chg="mod">
          <ac:chgData name="Driscoll, Lorraine" userId="aa257957-4167-47fd-a301-1c0cb1e34051" providerId="ADAL" clId="{3DC83A68-A3E1-40BA-A1D0-056B2D009C6F}" dt="2021-05-06T20:40:52" v="2352" actId="20577"/>
          <ac:spMkLst>
            <pc:docMk/>
            <pc:sldMk cId="3591520545" sldId="294"/>
            <ac:spMk id="7" creationId="{5FA81201-4EF2-412C-AD57-744949AE392A}"/>
          </ac:spMkLst>
        </pc:spChg>
      </pc:sldChg>
      <pc:sldChg chg="modSp del mod">
        <pc:chgData name="Driscoll, Lorraine" userId="aa257957-4167-47fd-a301-1c0cb1e34051" providerId="ADAL" clId="{3DC83A68-A3E1-40BA-A1D0-056B2D009C6F}" dt="2021-05-06T14:30:36.761" v="2214" actId="47"/>
        <pc:sldMkLst>
          <pc:docMk/>
          <pc:sldMk cId="1649042843" sldId="297"/>
        </pc:sldMkLst>
        <pc:spChg chg="mod">
          <ac:chgData name="Driscoll, Lorraine" userId="aa257957-4167-47fd-a301-1c0cb1e34051" providerId="ADAL" clId="{3DC83A68-A3E1-40BA-A1D0-056B2D009C6F}" dt="2021-05-05T19:55:15.902" v="1822" actId="255"/>
          <ac:spMkLst>
            <pc:docMk/>
            <pc:sldMk cId="1649042843" sldId="297"/>
            <ac:spMk id="7" creationId="{5FA81201-4EF2-412C-AD57-744949AE39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7B22-3979-494C-A476-9C574A192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2E5AD-F045-4DFA-97F4-B531C25F4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0A12-C8C6-4F67-8DE7-C7A9581F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F0D-2735-49D1-97D7-4CB5D3DB48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7A32B-DEC9-44F0-877E-731DBCD1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0BA51-B6E1-4D10-BEE9-7EE6B64B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182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8389-CFC5-4AA6-B1E1-800C01ED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8D24C-23D0-423C-9B72-19B2A865C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59721-9ACF-4B29-8549-E9FFD99A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F0D-2735-49D1-97D7-4CB5D3DB48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89C63-40D3-4B17-9E7F-023FD77E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F26FD-3C9B-415C-89A7-4CA57991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179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2CC08-7DE5-477F-9EA1-3C00B2C20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E7E82-DDC0-4034-9FF0-77B4610A6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4E8F9-2681-4462-82F3-9EFF189B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F0D-2735-49D1-97D7-4CB5D3DB48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A2866-AFD5-4DF2-8D12-FC61F2D8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7A689-89E2-476F-85C2-7D5EC9C0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993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6EB0-4C19-43DE-A02C-47EA65956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2DE0-EB71-482F-9678-1589F60A6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9BCA1-E4D6-46BF-855C-55FD9126E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F0D-2735-49D1-97D7-4CB5D3DB48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1CF4A-FDC4-4314-8B35-8EA2C5B1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FC18E-43D9-4B06-8D47-DBEFEC1C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896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3E13-E2D6-46B2-8B90-C04275CA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BA07F-F94D-4728-80B7-82877E82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49A0B-8880-49AA-897B-737FA015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F0D-2735-49D1-97D7-4CB5D3DB48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AE6EF-0D35-4296-A678-A674D254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B49C7-01C4-4D79-9B5F-77DFC491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03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7857-0398-44C7-B469-3CE502B1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C4DC5-7714-4E34-91EC-EB9C12697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E77AE-E097-43B9-8617-90D5098DF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D1B0A-5DBF-48C2-9030-A20428E3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F0D-2735-49D1-97D7-4CB5D3DB48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2A4C0-CAAE-4128-9E4D-9350B5BB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6C684-BA8E-4351-93AA-3C6DF453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37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3F2B-C813-4358-B644-918A13C1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1A54A-C7B5-4652-BD08-852A1C5C1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93AB3-4CEC-401E-A426-8E79076E9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28943-954D-4DF5-85BA-477B5DE44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35A87-1C83-4DD0-8B83-211C6752C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A6DBD9-708C-4E9A-9571-2F7CE10E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F0D-2735-49D1-97D7-4CB5D3DB48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1F5C2-23B5-4D50-8CB0-4AA06659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47BBB-994F-4386-9B94-D412E5A8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42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7C83-6B0B-4B8C-965E-67B32C80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7F22E-7C41-47DD-82B0-0205FAF2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F0D-2735-49D1-97D7-4CB5D3DB48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A91B1-8454-4236-BBCB-4D9DF8BA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EFF9A-D3F0-48E1-A5B9-E853EDD9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289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1D8E9-34C9-47DA-9E1B-DA5C7262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F0D-2735-49D1-97D7-4CB5D3DB48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DA5C6-C9B5-4AFB-A038-3FBA24FC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B49F9-E4E3-475E-868B-CFCCC03B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547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FEA6-F49D-4513-9153-25A05DEB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1C019-7E28-4B48-96AC-D94474C7D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E1524-E4D9-40EC-8027-B8A45CE0A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40B4C-8C4A-4BAC-ABB9-E2C89400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F0D-2735-49D1-97D7-4CB5D3DB48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A1775-DB12-438A-9105-783EB3DF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D82A7-86BD-4889-8619-999203A0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248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D236-71CE-423F-808A-E87AADF5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D22EC-0119-44E0-95B7-85A9C7455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DD6B6-16AB-414D-9C46-8C7457C9B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1523F-1AA7-456D-B09E-66F0CFC5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F0D-2735-49D1-97D7-4CB5D3DB48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CE738-1693-45F0-A718-26AE0B05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3B7F6-A28A-43EA-852D-147368A4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663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AC631-DDA2-4812-A918-488DCDA2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0D215-2E33-4D0E-AD8B-ABC12612B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8143C-AF29-4233-A198-F707926F3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BEF0D-2735-49D1-97D7-4CB5D3DB484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7B963-FFBD-41C1-BEE3-366A3AC01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EF7D-169F-487F-BD35-CB242F611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03BA-3AE9-4A32-B0B3-063E4538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8B76-0491-4509-97B7-D3B0FA65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5715"/>
            <a:ext cx="10515600" cy="1617697"/>
          </a:xfrm>
        </p:spPr>
        <p:txBody>
          <a:bodyPr>
            <a:normAutofit/>
          </a:bodyPr>
          <a:lstStyle/>
          <a:p>
            <a:pPr algn="ctr"/>
            <a:r>
              <a:rPr lang="en-US"/>
              <a:t>Assistance for Renters </a:t>
            </a:r>
            <a:br>
              <a:rPr lang="en-US"/>
            </a:br>
            <a:r>
              <a:rPr lang="en-US"/>
              <a:t>&amp; other DHCA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C968B-5188-4065-95EC-94525B4E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30352"/>
            <a:ext cx="10515600" cy="144661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May 10, 2021</a:t>
            </a:r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2000" dirty="0"/>
              <a:t>Aseem K. Nigam, Director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B00BE-7F17-4179-A2C2-F518940B30F3}"/>
              </a:ext>
            </a:extLst>
          </p:cNvPr>
          <p:cNvSpPr/>
          <p:nvPr/>
        </p:nvSpPr>
        <p:spPr>
          <a:xfrm>
            <a:off x="838200" y="365125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7E884-51FC-4BAE-9D4F-CAE77D468815}"/>
              </a:ext>
            </a:extLst>
          </p:cNvPr>
          <p:cNvSpPr/>
          <p:nvPr/>
        </p:nvSpPr>
        <p:spPr>
          <a:xfrm>
            <a:off x="11360084" y="376120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6426D-AA84-4A43-9EB7-644CDAF21514}"/>
              </a:ext>
            </a:extLst>
          </p:cNvPr>
          <p:cNvSpPr txBox="1"/>
          <p:nvPr/>
        </p:nvSpPr>
        <p:spPr>
          <a:xfrm flipV="1">
            <a:off x="910956" y="5843959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67A51-479E-4A2E-90A7-C4A65DF43554}"/>
              </a:ext>
            </a:extLst>
          </p:cNvPr>
          <p:cNvSpPr txBox="1"/>
          <p:nvPr/>
        </p:nvSpPr>
        <p:spPr>
          <a:xfrm flipV="1">
            <a:off x="921951" y="755052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EAED13-60F1-48F2-9F11-80B6FD68F632}"/>
              </a:ext>
            </a:extLst>
          </p:cNvPr>
          <p:cNvSpPr/>
          <p:nvPr/>
        </p:nvSpPr>
        <p:spPr>
          <a:xfrm>
            <a:off x="921951" y="892286"/>
            <a:ext cx="10431849" cy="677916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AE4A6F-BF80-47A9-BF8D-F52206BC4312}"/>
              </a:ext>
            </a:extLst>
          </p:cNvPr>
          <p:cNvSpPr/>
          <p:nvPr/>
        </p:nvSpPr>
        <p:spPr>
          <a:xfrm>
            <a:off x="912525" y="369206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0FBC8E-2293-4830-B02A-04FB7C76BE32}"/>
              </a:ext>
            </a:extLst>
          </p:cNvPr>
          <p:cNvSpPr/>
          <p:nvPr/>
        </p:nvSpPr>
        <p:spPr>
          <a:xfrm>
            <a:off x="866959" y="5960872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7F7E4E-1969-4866-B2C7-250D0E657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715" y="4650428"/>
            <a:ext cx="1828800" cy="8516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5E96A1-8AFD-4DCC-BCE4-0A27ED46D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741" y="4218025"/>
            <a:ext cx="1481569" cy="14815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5B42B9-EE2A-41B0-9144-BFA1303B9713}"/>
              </a:ext>
            </a:extLst>
          </p:cNvPr>
          <p:cNvSpPr txBox="1"/>
          <p:nvPr/>
        </p:nvSpPr>
        <p:spPr>
          <a:xfrm>
            <a:off x="921951" y="1838227"/>
            <a:ext cx="1042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Briefing before the Silver Spring Citizens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99641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1B00BE-7F17-4179-A2C2-F518940B30F3}"/>
              </a:ext>
            </a:extLst>
          </p:cNvPr>
          <p:cNvSpPr/>
          <p:nvPr/>
        </p:nvSpPr>
        <p:spPr>
          <a:xfrm>
            <a:off x="838200" y="365125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7E884-51FC-4BAE-9D4F-CAE77D468815}"/>
              </a:ext>
            </a:extLst>
          </p:cNvPr>
          <p:cNvSpPr/>
          <p:nvPr/>
        </p:nvSpPr>
        <p:spPr>
          <a:xfrm>
            <a:off x="11360084" y="376120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6426D-AA84-4A43-9EB7-644CDAF21514}"/>
              </a:ext>
            </a:extLst>
          </p:cNvPr>
          <p:cNvSpPr txBox="1"/>
          <p:nvPr/>
        </p:nvSpPr>
        <p:spPr>
          <a:xfrm flipV="1">
            <a:off x="910956" y="5843959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67A51-479E-4A2E-90A7-C4A65DF43554}"/>
              </a:ext>
            </a:extLst>
          </p:cNvPr>
          <p:cNvSpPr txBox="1"/>
          <p:nvPr/>
        </p:nvSpPr>
        <p:spPr>
          <a:xfrm flipV="1">
            <a:off x="921951" y="755052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EAED13-60F1-48F2-9F11-80B6FD68F632}"/>
              </a:ext>
            </a:extLst>
          </p:cNvPr>
          <p:cNvSpPr/>
          <p:nvPr/>
        </p:nvSpPr>
        <p:spPr>
          <a:xfrm>
            <a:off x="921951" y="892286"/>
            <a:ext cx="10431849" cy="677916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COVID-19 Impacts on Housing &amp; Protections for Tenants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AE4A6F-BF80-47A9-BF8D-F52206BC4312}"/>
              </a:ext>
            </a:extLst>
          </p:cNvPr>
          <p:cNvSpPr/>
          <p:nvPr/>
        </p:nvSpPr>
        <p:spPr>
          <a:xfrm>
            <a:off x="912525" y="369206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0FBC8E-2293-4830-B02A-04FB7C76BE32}"/>
              </a:ext>
            </a:extLst>
          </p:cNvPr>
          <p:cNvSpPr/>
          <p:nvPr/>
        </p:nvSpPr>
        <p:spPr>
          <a:xfrm>
            <a:off x="866959" y="5960872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81201-4EF2-412C-AD57-744949AE392A}"/>
              </a:ext>
            </a:extLst>
          </p:cNvPr>
          <p:cNvSpPr txBox="1"/>
          <p:nvPr/>
        </p:nvSpPr>
        <p:spPr>
          <a:xfrm>
            <a:off x="1680558" y="1736382"/>
            <a:ext cx="8448424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u="sng" dirty="0"/>
              <a:t>Impacts of COVID</a:t>
            </a:r>
            <a:r>
              <a:rPr lang="en-US" sz="2000" dirty="0"/>
              <a:t>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We believe as many as 10-15% of renter households each month are experiencing rent delinquency. As many as 15,000 – 20,000 renter households are behind on rent. </a:t>
            </a:r>
            <a:endParaRPr lang="en-US" sz="17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Anyone behind on rent is subject to eviction.</a:t>
            </a:r>
            <a:endParaRPr lang="en-US" sz="17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cs typeface="Calibri"/>
              </a:rPr>
              <a:t>Most homeowners qualify for forbearance on loan payments, for 12-18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05ADC-BFDE-482E-8946-11F5907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z="1600" b="1" smtClean="0"/>
              <a:t>2</a:t>
            </a:fld>
            <a:endParaRPr lang="en-US" sz="16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6A75E-2B03-423F-A516-03446EAD47F9}"/>
              </a:ext>
            </a:extLst>
          </p:cNvPr>
          <p:cNvSpPr txBox="1"/>
          <p:nvPr/>
        </p:nvSpPr>
        <p:spPr>
          <a:xfrm>
            <a:off x="1680558" y="3818633"/>
            <a:ext cx="8448424" cy="18004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u="sng" dirty="0"/>
              <a:t>Eviction Protections for Tenants with COVID related income loss </a:t>
            </a:r>
            <a:r>
              <a:rPr lang="en-US" sz="2000" dirty="0"/>
              <a:t>:</a:t>
            </a:r>
          </a:p>
          <a:p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Federal CDC Order: Tenants sign a Declaration Form stating COVID income loss and deliver to landlord; attend Court hearing to Suspends eviction to June 30</a:t>
            </a:r>
            <a:r>
              <a:rPr lang="en-US" sz="1700" baseline="30000" dirty="0"/>
              <a:t>th</a:t>
            </a:r>
            <a:r>
              <a:rPr lang="en-US" sz="1700" dirty="0"/>
              <a:t>. Federal judge has vacated the CDC Order; DOG has filed an appeal.</a:t>
            </a:r>
            <a:endParaRPr lang="en-US" sz="17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Governor’s Order – Tenants must bring proof of COVID-related impact when they attend their Court hearing, judge can suspend eviction for duration of state of emergency.</a:t>
            </a:r>
          </a:p>
        </p:txBody>
      </p:sp>
    </p:spTree>
    <p:extLst>
      <p:ext uri="{BB962C8B-B14F-4D97-AF65-F5344CB8AC3E}">
        <p14:creationId xmlns:p14="http://schemas.microsoft.com/office/powerpoint/2010/main" val="146340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1B00BE-7F17-4179-A2C2-F518940B30F3}"/>
              </a:ext>
            </a:extLst>
          </p:cNvPr>
          <p:cNvSpPr/>
          <p:nvPr/>
        </p:nvSpPr>
        <p:spPr>
          <a:xfrm>
            <a:off x="838200" y="365125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7E884-51FC-4BAE-9D4F-CAE77D468815}"/>
              </a:ext>
            </a:extLst>
          </p:cNvPr>
          <p:cNvSpPr/>
          <p:nvPr/>
        </p:nvSpPr>
        <p:spPr>
          <a:xfrm>
            <a:off x="11360084" y="376120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6426D-AA84-4A43-9EB7-644CDAF21514}"/>
              </a:ext>
            </a:extLst>
          </p:cNvPr>
          <p:cNvSpPr txBox="1"/>
          <p:nvPr/>
        </p:nvSpPr>
        <p:spPr>
          <a:xfrm flipV="1">
            <a:off x="910956" y="5843959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67A51-479E-4A2E-90A7-C4A65DF43554}"/>
              </a:ext>
            </a:extLst>
          </p:cNvPr>
          <p:cNvSpPr txBox="1"/>
          <p:nvPr/>
        </p:nvSpPr>
        <p:spPr>
          <a:xfrm flipV="1">
            <a:off x="921951" y="755052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EAED13-60F1-48F2-9F11-80B6FD68F632}"/>
              </a:ext>
            </a:extLst>
          </p:cNvPr>
          <p:cNvSpPr/>
          <p:nvPr/>
        </p:nvSpPr>
        <p:spPr>
          <a:xfrm>
            <a:off x="921951" y="892286"/>
            <a:ext cx="10431849" cy="677916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Montgomery County Eviction-Prevention Support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AE4A6F-BF80-47A9-BF8D-F52206BC4312}"/>
              </a:ext>
            </a:extLst>
          </p:cNvPr>
          <p:cNvSpPr/>
          <p:nvPr/>
        </p:nvSpPr>
        <p:spPr>
          <a:xfrm>
            <a:off x="912525" y="369206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0FBC8E-2293-4830-B02A-04FB7C76BE32}"/>
              </a:ext>
            </a:extLst>
          </p:cNvPr>
          <p:cNvSpPr/>
          <p:nvPr/>
        </p:nvSpPr>
        <p:spPr>
          <a:xfrm>
            <a:off x="866959" y="5960872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81201-4EF2-412C-AD57-744949AE392A}"/>
              </a:ext>
            </a:extLst>
          </p:cNvPr>
          <p:cNvSpPr txBox="1"/>
          <p:nvPr/>
        </p:nvSpPr>
        <p:spPr>
          <a:xfrm>
            <a:off x="1744394" y="1847712"/>
            <a:ext cx="8969913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u="sng" dirty="0"/>
              <a:t>Non-profit organizations and DHCA help tenants understand options and prepare for Court</a:t>
            </a:r>
          </a:p>
          <a:p>
            <a:r>
              <a:rPr lang="en-US" dirty="0"/>
              <a:t>Including one-on-one counseling and support applying for rental assistance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CASA</a:t>
            </a:r>
            <a:endParaRPr lang="en-US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Housing Initiative Partnership</a:t>
            </a:r>
            <a:endParaRPr lang="en-US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Latino Economic Development Center</a:t>
            </a:r>
            <a:endParaRPr lang="en-US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Renters Alliance </a:t>
            </a:r>
            <a:endParaRPr lang="en-US" dirty="0">
              <a:cs typeface="Calibri"/>
            </a:endParaRPr>
          </a:p>
          <a:p>
            <a:pPr lvl="1"/>
            <a:endParaRPr lang="en-US" u="sng" dirty="0"/>
          </a:p>
          <a:p>
            <a:r>
              <a:rPr lang="en-US" u="sng" dirty="0"/>
              <a:t>Free legal assistance to prepare and at the Courthouse</a:t>
            </a:r>
            <a:r>
              <a:rPr lang="en-US" dirty="0"/>
              <a:t>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Maryland Legal Aid coordinating legal support for tenants at the courthouse.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Tenants with court dates should contact MDLA and prepare to attend court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05ADC-BFDE-482E-8946-11F5907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z="1600" b="1" smtClean="0"/>
              <a:t>3</a:t>
            </a:fld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77675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1B00BE-7F17-4179-A2C2-F518940B30F3}"/>
              </a:ext>
            </a:extLst>
          </p:cNvPr>
          <p:cNvSpPr/>
          <p:nvPr/>
        </p:nvSpPr>
        <p:spPr>
          <a:xfrm>
            <a:off x="838200" y="365125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7E884-51FC-4BAE-9D4F-CAE77D468815}"/>
              </a:ext>
            </a:extLst>
          </p:cNvPr>
          <p:cNvSpPr/>
          <p:nvPr/>
        </p:nvSpPr>
        <p:spPr>
          <a:xfrm>
            <a:off x="11360084" y="376120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6426D-AA84-4A43-9EB7-644CDAF21514}"/>
              </a:ext>
            </a:extLst>
          </p:cNvPr>
          <p:cNvSpPr txBox="1"/>
          <p:nvPr/>
        </p:nvSpPr>
        <p:spPr>
          <a:xfrm flipV="1">
            <a:off x="910956" y="5843959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67A51-479E-4A2E-90A7-C4A65DF43554}"/>
              </a:ext>
            </a:extLst>
          </p:cNvPr>
          <p:cNvSpPr txBox="1"/>
          <p:nvPr/>
        </p:nvSpPr>
        <p:spPr>
          <a:xfrm flipV="1">
            <a:off x="921951" y="755052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EAED13-60F1-48F2-9F11-80B6FD68F632}"/>
              </a:ext>
            </a:extLst>
          </p:cNvPr>
          <p:cNvSpPr/>
          <p:nvPr/>
        </p:nvSpPr>
        <p:spPr>
          <a:xfrm>
            <a:off x="921951" y="892286"/>
            <a:ext cx="10431849" cy="677916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Broad Outreach to At-Risk Tenants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AE4A6F-BF80-47A9-BF8D-F52206BC4312}"/>
              </a:ext>
            </a:extLst>
          </p:cNvPr>
          <p:cNvSpPr/>
          <p:nvPr/>
        </p:nvSpPr>
        <p:spPr>
          <a:xfrm>
            <a:off x="912525" y="369206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0FBC8E-2293-4830-B02A-04FB7C76BE32}"/>
              </a:ext>
            </a:extLst>
          </p:cNvPr>
          <p:cNvSpPr/>
          <p:nvPr/>
        </p:nvSpPr>
        <p:spPr>
          <a:xfrm>
            <a:off x="866959" y="5960872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81201-4EF2-412C-AD57-744949AE392A}"/>
              </a:ext>
            </a:extLst>
          </p:cNvPr>
          <p:cNvSpPr txBox="1"/>
          <p:nvPr/>
        </p:nvSpPr>
        <p:spPr>
          <a:xfrm>
            <a:off x="1744394" y="1847712"/>
            <a:ext cx="8969913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Flyers hand delivering to buildings in high-risk communities;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Flyers distributed at food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Ride-On bus advertisement directing tenants to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Tenant nonprofit webinars, trainings, email/text/WhatsApp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Landlord webinars and emails to connect tenants with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Emails to tenants who have applied for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Press Release and County Executive address of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MCPS and Montgomery College distributions of support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Montgomery County al </a:t>
            </a:r>
            <a:r>
              <a:rPr lang="en-US" sz="2400" dirty="0" err="1"/>
              <a:t>Dia</a:t>
            </a:r>
            <a:r>
              <a:rPr lang="en-US" sz="2400" dirty="0"/>
              <a:t> and Council Spanish Language radio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05ADC-BFDE-482E-8946-11F5907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z="1600" b="1" smtClean="0"/>
              <a:t>4</a:t>
            </a:fld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62329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1B00BE-7F17-4179-A2C2-F518940B30F3}"/>
              </a:ext>
            </a:extLst>
          </p:cNvPr>
          <p:cNvSpPr/>
          <p:nvPr/>
        </p:nvSpPr>
        <p:spPr>
          <a:xfrm>
            <a:off x="838200" y="365125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7E884-51FC-4BAE-9D4F-CAE77D468815}"/>
              </a:ext>
            </a:extLst>
          </p:cNvPr>
          <p:cNvSpPr/>
          <p:nvPr/>
        </p:nvSpPr>
        <p:spPr>
          <a:xfrm>
            <a:off x="11360084" y="376120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6426D-AA84-4A43-9EB7-644CDAF21514}"/>
              </a:ext>
            </a:extLst>
          </p:cNvPr>
          <p:cNvSpPr txBox="1"/>
          <p:nvPr/>
        </p:nvSpPr>
        <p:spPr>
          <a:xfrm flipV="1">
            <a:off x="910956" y="5843959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67A51-479E-4A2E-90A7-C4A65DF43554}"/>
              </a:ext>
            </a:extLst>
          </p:cNvPr>
          <p:cNvSpPr txBox="1"/>
          <p:nvPr/>
        </p:nvSpPr>
        <p:spPr>
          <a:xfrm flipV="1">
            <a:off x="921951" y="755052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EAED13-60F1-48F2-9F11-80B6FD68F632}"/>
              </a:ext>
            </a:extLst>
          </p:cNvPr>
          <p:cNvSpPr/>
          <p:nvPr/>
        </p:nvSpPr>
        <p:spPr>
          <a:xfrm>
            <a:off x="921951" y="892286"/>
            <a:ext cx="10431849" cy="677916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Reaching Renters: e-Outreach and Website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AE4A6F-BF80-47A9-BF8D-F52206BC4312}"/>
              </a:ext>
            </a:extLst>
          </p:cNvPr>
          <p:cNvSpPr/>
          <p:nvPr/>
        </p:nvSpPr>
        <p:spPr>
          <a:xfrm>
            <a:off x="912525" y="369206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0FBC8E-2293-4830-B02A-04FB7C76BE32}"/>
              </a:ext>
            </a:extLst>
          </p:cNvPr>
          <p:cNvSpPr/>
          <p:nvPr/>
        </p:nvSpPr>
        <p:spPr>
          <a:xfrm>
            <a:off x="866959" y="5960872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C7AC2-DDF9-4823-B5F1-0E803B5EDFE8}"/>
              </a:ext>
            </a:extLst>
          </p:cNvPr>
          <p:cNvSpPr txBox="1"/>
          <p:nvPr/>
        </p:nvSpPr>
        <p:spPr>
          <a:xfrm>
            <a:off x="1252666" y="1814604"/>
            <a:ext cx="4032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 </a:t>
            </a:r>
            <a:r>
              <a:rPr lang="en-US" sz="2400" b="1" u="sng"/>
              <a:t>Social media &amp; e-newsletters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81201-4EF2-412C-AD57-744949AE392A}"/>
              </a:ext>
            </a:extLst>
          </p:cNvPr>
          <p:cNvSpPr txBox="1"/>
          <p:nvPr/>
        </p:nvSpPr>
        <p:spPr>
          <a:xfrm>
            <a:off x="5401539" y="482586"/>
            <a:ext cx="152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05ADC-BFDE-482E-8946-11F5907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z="1600" b="1" smtClean="0"/>
              <a:t>5</a:t>
            </a:fld>
            <a:endParaRPr lang="en-US" sz="1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D712A-07AB-49C9-BD42-42F6F75E6D36}"/>
              </a:ext>
            </a:extLst>
          </p:cNvPr>
          <p:cNvSpPr txBox="1"/>
          <p:nvPr/>
        </p:nvSpPr>
        <p:spPr>
          <a:xfrm>
            <a:off x="1288907" y="5193792"/>
            <a:ext cx="358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(</a:t>
            </a:r>
            <a:r>
              <a:rPr lang="en-US" sz="1400"/>
              <a:t>available in 7 languages, at /renters</a:t>
            </a:r>
            <a:r>
              <a:rPr lang="en-US" sz="160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F1FCC-5C2A-4134-AC85-F687C9690100}"/>
              </a:ext>
            </a:extLst>
          </p:cNvPr>
          <p:cNvSpPr txBox="1"/>
          <p:nvPr/>
        </p:nvSpPr>
        <p:spPr>
          <a:xfrm>
            <a:off x="5773246" y="1640868"/>
            <a:ext cx="543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/>
              <a:t>www.montgomerycountymd.gov/renters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2422F5-11B6-4BF7-B079-1EAA37B59B3D}"/>
              </a:ext>
            </a:extLst>
          </p:cNvPr>
          <p:cNvCxnSpPr>
            <a:cxnSpLocks/>
          </p:cNvCxnSpPr>
          <p:nvPr/>
        </p:nvCxnSpPr>
        <p:spPr>
          <a:xfrm>
            <a:off x="5743608" y="1814604"/>
            <a:ext cx="0" cy="3836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1684CCD-C30D-4945-9894-4A4867493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21" y="2301015"/>
            <a:ext cx="4373348" cy="32465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C21256F-CE81-4D31-B348-9F1E62384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6" y="2438757"/>
            <a:ext cx="4592989" cy="24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89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1B00BE-7F17-4179-A2C2-F518940B30F3}"/>
              </a:ext>
            </a:extLst>
          </p:cNvPr>
          <p:cNvSpPr/>
          <p:nvPr/>
        </p:nvSpPr>
        <p:spPr>
          <a:xfrm>
            <a:off x="838200" y="365125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7E884-51FC-4BAE-9D4F-CAE77D468815}"/>
              </a:ext>
            </a:extLst>
          </p:cNvPr>
          <p:cNvSpPr/>
          <p:nvPr/>
        </p:nvSpPr>
        <p:spPr>
          <a:xfrm>
            <a:off x="11360084" y="376120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6426D-AA84-4A43-9EB7-644CDAF21514}"/>
              </a:ext>
            </a:extLst>
          </p:cNvPr>
          <p:cNvSpPr txBox="1"/>
          <p:nvPr/>
        </p:nvSpPr>
        <p:spPr>
          <a:xfrm flipV="1">
            <a:off x="910956" y="5843959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67A51-479E-4A2E-90A7-C4A65DF43554}"/>
              </a:ext>
            </a:extLst>
          </p:cNvPr>
          <p:cNvSpPr txBox="1"/>
          <p:nvPr/>
        </p:nvSpPr>
        <p:spPr>
          <a:xfrm flipV="1">
            <a:off x="921951" y="755052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EAED13-60F1-48F2-9F11-80B6FD68F632}"/>
              </a:ext>
            </a:extLst>
          </p:cNvPr>
          <p:cNvSpPr/>
          <p:nvPr/>
        </p:nvSpPr>
        <p:spPr>
          <a:xfrm>
            <a:off x="921951" y="892286"/>
            <a:ext cx="10431849" cy="677916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Reaching Renters - Community Outreach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AE4A6F-BF80-47A9-BF8D-F52206BC4312}"/>
              </a:ext>
            </a:extLst>
          </p:cNvPr>
          <p:cNvSpPr/>
          <p:nvPr/>
        </p:nvSpPr>
        <p:spPr>
          <a:xfrm>
            <a:off x="912525" y="369206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0FBC8E-2293-4830-B02A-04FB7C76BE32}"/>
              </a:ext>
            </a:extLst>
          </p:cNvPr>
          <p:cNvSpPr/>
          <p:nvPr/>
        </p:nvSpPr>
        <p:spPr>
          <a:xfrm>
            <a:off x="866959" y="5960872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05ADC-BFDE-482E-8946-11F5907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z="1600" b="1" smtClean="0"/>
              <a:t>6</a:t>
            </a:fld>
            <a:endParaRPr lang="en-US" sz="16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84FDB0-40CE-41DA-BC5F-F278FD504D35}"/>
              </a:ext>
            </a:extLst>
          </p:cNvPr>
          <p:cNvSpPr txBox="1"/>
          <p:nvPr/>
        </p:nvSpPr>
        <p:spPr>
          <a:xfrm>
            <a:off x="2757485" y="1618858"/>
            <a:ext cx="224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English/Spanish flyer: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B3F5D-C309-4225-9195-E637080C65D1}"/>
              </a:ext>
            </a:extLst>
          </p:cNvPr>
          <p:cNvSpPr txBox="1"/>
          <p:nvPr/>
        </p:nvSpPr>
        <p:spPr>
          <a:xfrm>
            <a:off x="8143874" y="1671632"/>
            <a:ext cx="177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7-language flyer: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E14BC7-D6DF-4D8A-AD56-3946198D4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17" y="2035040"/>
            <a:ext cx="2855551" cy="3663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F816C4-5841-46A7-80B4-D3AE196CC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615" y="2163466"/>
            <a:ext cx="2855632" cy="3668783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7CCF173-BCE8-4F68-A9F0-55DC485A3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3" y="1988190"/>
            <a:ext cx="2803562" cy="3623065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CBC4E33-9AA5-4F4B-80BF-C3031F897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04" y="2133725"/>
            <a:ext cx="2803562" cy="362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1B00BE-7F17-4179-A2C2-F518940B30F3}"/>
              </a:ext>
            </a:extLst>
          </p:cNvPr>
          <p:cNvSpPr/>
          <p:nvPr/>
        </p:nvSpPr>
        <p:spPr>
          <a:xfrm>
            <a:off x="838200" y="365125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7E884-51FC-4BAE-9D4F-CAE77D468815}"/>
              </a:ext>
            </a:extLst>
          </p:cNvPr>
          <p:cNvSpPr/>
          <p:nvPr/>
        </p:nvSpPr>
        <p:spPr>
          <a:xfrm>
            <a:off x="11360084" y="376120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6426D-AA84-4A43-9EB7-644CDAF21514}"/>
              </a:ext>
            </a:extLst>
          </p:cNvPr>
          <p:cNvSpPr txBox="1"/>
          <p:nvPr/>
        </p:nvSpPr>
        <p:spPr>
          <a:xfrm flipV="1">
            <a:off x="910956" y="5843959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67A51-479E-4A2E-90A7-C4A65DF43554}"/>
              </a:ext>
            </a:extLst>
          </p:cNvPr>
          <p:cNvSpPr txBox="1"/>
          <p:nvPr/>
        </p:nvSpPr>
        <p:spPr>
          <a:xfrm flipV="1">
            <a:off x="921951" y="755052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EAED13-60F1-48F2-9F11-80B6FD68F632}"/>
              </a:ext>
            </a:extLst>
          </p:cNvPr>
          <p:cNvSpPr/>
          <p:nvPr/>
        </p:nvSpPr>
        <p:spPr>
          <a:xfrm>
            <a:off x="921951" y="892286"/>
            <a:ext cx="10431849" cy="677916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Increasing Our Investment In Affordable Housing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AE4A6F-BF80-47A9-BF8D-F52206BC4312}"/>
              </a:ext>
            </a:extLst>
          </p:cNvPr>
          <p:cNvSpPr/>
          <p:nvPr/>
        </p:nvSpPr>
        <p:spPr>
          <a:xfrm>
            <a:off x="912525" y="369206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0FBC8E-2293-4830-B02A-04FB7C76BE32}"/>
              </a:ext>
            </a:extLst>
          </p:cNvPr>
          <p:cNvSpPr/>
          <p:nvPr/>
        </p:nvSpPr>
        <p:spPr>
          <a:xfrm>
            <a:off x="866959" y="5960872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81201-4EF2-412C-AD57-744949AE392A}"/>
              </a:ext>
            </a:extLst>
          </p:cNvPr>
          <p:cNvSpPr txBox="1"/>
          <p:nvPr/>
        </p:nvSpPr>
        <p:spPr>
          <a:xfrm>
            <a:off x="1643222" y="1876546"/>
            <a:ext cx="9113275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u="sng" dirty="0"/>
              <a:t>County Executive Marc </a:t>
            </a:r>
            <a:r>
              <a:rPr lang="en-US" sz="2400" u="sng" dirty="0" err="1"/>
              <a:t>Elrich’s</a:t>
            </a:r>
            <a:r>
              <a:rPr lang="en-US" sz="2400" u="sng" dirty="0"/>
              <a:t> Recommendation - Expanded Investment</a:t>
            </a:r>
          </a:p>
          <a:p>
            <a:endParaRPr lang="en-US" sz="16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Recommended FY22 Budget housing funding of $89.1 million, an increase of $14 million from Approved FY21 Budget.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Recommends increasing lending for Preservation and Production by $12 million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Recommends $6 million for creation of new Affordable Housing Opportunity Fund to leverage private capital for acquisition and preservation of affordable housing.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05ADC-BFDE-482E-8946-11F5907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z="1600" b="1" smtClean="0"/>
              <a:t>7</a:t>
            </a:fld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59152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8B76-0491-4509-97B7-D3B0FA65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86" y="1430312"/>
            <a:ext cx="10515600" cy="298492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      </a:t>
            </a:r>
            <a:br>
              <a:rPr lang="en-US"/>
            </a:br>
            <a:r>
              <a:rPr lang="en-US"/>
              <a:t> </a:t>
            </a:r>
            <a:r>
              <a:rPr lang="en-US" sz="400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B00BE-7F17-4179-A2C2-F518940B30F3}"/>
              </a:ext>
            </a:extLst>
          </p:cNvPr>
          <p:cNvSpPr/>
          <p:nvPr/>
        </p:nvSpPr>
        <p:spPr>
          <a:xfrm>
            <a:off x="838200" y="365125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7E884-51FC-4BAE-9D4F-CAE77D468815}"/>
              </a:ext>
            </a:extLst>
          </p:cNvPr>
          <p:cNvSpPr/>
          <p:nvPr/>
        </p:nvSpPr>
        <p:spPr>
          <a:xfrm>
            <a:off x="11360084" y="376120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6426D-AA84-4A43-9EB7-644CDAF21514}"/>
              </a:ext>
            </a:extLst>
          </p:cNvPr>
          <p:cNvSpPr txBox="1"/>
          <p:nvPr/>
        </p:nvSpPr>
        <p:spPr>
          <a:xfrm flipV="1">
            <a:off x="910956" y="5843959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67A51-479E-4A2E-90A7-C4A65DF43554}"/>
              </a:ext>
            </a:extLst>
          </p:cNvPr>
          <p:cNvSpPr txBox="1"/>
          <p:nvPr/>
        </p:nvSpPr>
        <p:spPr>
          <a:xfrm flipV="1">
            <a:off x="921951" y="755052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EAED13-60F1-48F2-9F11-80B6FD68F632}"/>
              </a:ext>
            </a:extLst>
          </p:cNvPr>
          <p:cNvSpPr/>
          <p:nvPr/>
        </p:nvSpPr>
        <p:spPr>
          <a:xfrm>
            <a:off x="921951" y="892285"/>
            <a:ext cx="10431849" cy="6734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cs typeface="Kokila" panose="020B0604020202020204" pitchFamily="34" charset="0"/>
              </a:rPr>
              <a:t>Expanding Affordable Housing in Silver Spring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AE4A6F-BF80-47A9-BF8D-F52206BC4312}"/>
              </a:ext>
            </a:extLst>
          </p:cNvPr>
          <p:cNvSpPr/>
          <p:nvPr/>
        </p:nvSpPr>
        <p:spPr>
          <a:xfrm>
            <a:off x="912525" y="369206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0FBC8E-2293-4830-B02A-04FB7C76BE32}"/>
              </a:ext>
            </a:extLst>
          </p:cNvPr>
          <p:cNvSpPr/>
          <p:nvPr/>
        </p:nvSpPr>
        <p:spPr>
          <a:xfrm>
            <a:off x="866959" y="5960872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EEB19-FF8A-42CA-9DB9-9F6D3944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z="1600" smtClean="0"/>
              <a:t>8</a:t>
            </a:fld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50D53C-A956-4D26-823E-D706D8679374}"/>
              </a:ext>
            </a:extLst>
          </p:cNvPr>
          <p:cNvSpPr txBox="1"/>
          <p:nvPr/>
        </p:nvSpPr>
        <p:spPr>
          <a:xfrm>
            <a:off x="1219731" y="1741504"/>
            <a:ext cx="4287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Artspace, 801 Sligo Avenue: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68 affordable live/work units </a:t>
            </a:r>
          </a:p>
          <a:p>
            <a:pPr lvl="1"/>
            <a:r>
              <a:rPr lang="en-US" sz="2000" dirty="0"/>
              <a:t>(11 are for veterans)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11 townhouses (4 to be Workforce)</a:t>
            </a:r>
          </a:p>
          <a:p>
            <a:endParaRPr lang="en-US" sz="2000" dirty="0"/>
          </a:p>
          <a:p>
            <a:r>
              <a:rPr lang="en-US" sz="2000" dirty="0" err="1"/>
              <a:t>Hillbrook</a:t>
            </a:r>
            <a:r>
              <a:rPr lang="en-US" sz="2000" dirty="0"/>
              <a:t> Towers, 515 Thayer Avenue: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Preserved 55 units in </a:t>
            </a:r>
            <a:r>
              <a:rPr lang="en-US" sz="2000"/>
              <a:t>apartment building, </a:t>
            </a:r>
            <a:r>
              <a:rPr lang="en-US" sz="2000" dirty="0"/>
              <a:t>with renovation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Elizabeth Square, 1400 Fenwick Lane: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Recreation/Aquatic Center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Affordable Senior Apartments       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04C367-F41C-49B0-9265-BA0597A4D1BC}"/>
              </a:ext>
            </a:extLst>
          </p:cNvPr>
          <p:cNvCxnSpPr/>
          <p:nvPr/>
        </p:nvCxnSpPr>
        <p:spPr>
          <a:xfrm>
            <a:off x="5956300" y="1675077"/>
            <a:ext cx="0" cy="4031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08B736-EC0A-4874-A160-31B9B1A8F951}"/>
              </a:ext>
            </a:extLst>
          </p:cNvPr>
          <p:cNvSpPr txBox="1"/>
          <p:nvPr/>
        </p:nvSpPr>
        <p:spPr>
          <a:xfrm>
            <a:off x="6688403" y="5207000"/>
            <a:ext cx="37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Artspace, 801 Sligo Avenue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2F5EA6F-568E-4004-B290-510E30ED2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6141079" y="2066435"/>
            <a:ext cx="5053721" cy="28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4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8B76-0491-4509-97B7-D3B0FA65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86" y="1430312"/>
            <a:ext cx="10515600" cy="298492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      </a:t>
            </a:r>
            <a:br>
              <a:rPr lang="en-US"/>
            </a:br>
            <a:r>
              <a:rPr lang="en-US"/>
              <a:t> </a:t>
            </a:r>
            <a:r>
              <a:rPr lang="en-US" sz="400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B00BE-7F17-4179-A2C2-F518940B30F3}"/>
              </a:ext>
            </a:extLst>
          </p:cNvPr>
          <p:cNvSpPr/>
          <p:nvPr/>
        </p:nvSpPr>
        <p:spPr>
          <a:xfrm>
            <a:off x="838200" y="365125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7E884-51FC-4BAE-9D4F-CAE77D468815}"/>
              </a:ext>
            </a:extLst>
          </p:cNvPr>
          <p:cNvSpPr/>
          <p:nvPr/>
        </p:nvSpPr>
        <p:spPr>
          <a:xfrm>
            <a:off x="11360084" y="376120"/>
            <a:ext cx="72756" cy="5811837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6426D-AA84-4A43-9EB7-644CDAF21514}"/>
              </a:ext>
            </a:extLst>
          </p:cNvPr>
          <p:cNvSpPr txBox="1"/>
          <p:nvPr/>
        </p:nvSpPr>
        <p:spPr>
          <a:xfrm flipV="1">
            <a:off x="910956" y="5843959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67A51-479E-4A2E-90A7-C4A65DF43554}"/>
              </a:ext>
            </a:extLst>
          </p:cNvPr>
          <p:cNvSpPr txBox="1"/>
          <p:nvPr/>
        </p:nvSpPr>
        <p:spPr>
          <a:xfrm flipV="1">
            <a:off x="921951" y="755052"/>
            <a:ext cx="10442844" cy="45719"/>
          </a:xfrm>
          <a:prstGeom prst="rect">
            <a:avLst/>
          </a:prstGeom>
          <a:solidFill>
            <a:srgbClr val="6699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EAED13-60F1-48F2-9F11-80B6FD68F632}"/>
              </a:ext>
            </a:extLst>
          </p:cNvPr>
          <p:cNvSpPr/>
          <p:nvPr/>
        </p:nvSpPr>
        <p:spPr>
          <a:xfrm>
            <a:off x="921951" y="892285"/>
            <a:ext cx="10431849" cy="6734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>
                <a:cs typeface="Kokila"/>
              </a:rPr>
              <a:t>Tech Investments to connect people to our resources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AE4A6F-BF80-47A9-BF8D-F52206BC4312}"/>
              </a:ext>
            </a:extLst>
          </p:cNvPr>
          <p:cNvSpPr/>
          <p:nvPr/>
        </p:nvSpPr>
        <p:spPr>
          <a:xfrm>
            <a:off x="912525" y="369206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0FBC8E-2293-4830-B02A-04FB7C76BE32}"/>
              </a:ext>
            </a:extLst>
          </p:cNvPr>
          <p:cNvSpPr/>
          <p:nvPr/>
        </p:nvSpPr>
        <p:spPr>
          <a:xfrm>
            <a:off x="866959" y="5960872"/>
            <a:ext cx="10515600" cy="220198"/>
          </a:xfrm>
          <a:prstGeom prst="rect">
            <a:avLst/>
          </a:prstGeom>
          <a:solidFill>
            <a:srgbClr val="0C4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60CC50-7704-4ED1-8AB1-08AF68D74EB4}"/>
              </a:ext>
            </a:extLst>
          </p:cNvPr>
          <p:cNvSpPr txBox="1"/>
          <p:nvPr/>
        </p:nvSpPr>
        <p:spPr>
          <a:xfrm>
            <a:off x="4878421" y="1837458"/>
            <a:ext cx="2883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</a:rPr>
              <a:t>MPDU Sales Portal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600" i="1" dirty="0"/>
              <a:t>New online application process to expand participation </a:t>
            </a:r>
            <a:endParaRPr lang="en-US" sz="1600" i="1" u="sn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1BC24-5FBC-438D-B33A-899BD4CE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03BA-3AE9-4A32-B0B3-063E4538CD19}" type="slidenum">
              <a:rPr lang="en-US" sz="1600" smtClean="0"/>
              <a:t>9</a:t>
            </a:fld>
            <a:endParaRPr lang="en-US" sz="16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A092A-5E6B-4D03-9376-F4B5466D8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903" y="1647137"/>
            <a:ext cx="3270857" cy="10774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Rental Marketplace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1700" i="1"/>
              <a:t>To provide </a:t>
            </a:r>
            <a:r>
              <a:rPr lang="en-US" sz="1700" i="1" dirty="0"/>
              <a:t>tenants improved access to Rental Housing inventory by type, location and rent levels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B54F90-CEEF-4683-ABEE-65AF1C92E61B}"/>
              </a:ext>
            </a:extLst>
          </p:cNvPr>
          <p:cNvSpPr txBox="1"/>
          <p:nvPr/>
        </p:nvSpPr>
        <p:spPr>
          <a:xfrm>
            <a:off x="8138162" y="1664723"/>
            <a:ext cx="3098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</a:rPr>
              <a:t>Housing Code Handbook</a:t>
            </a:r>
          </a:p>
          <a:p>
            <a:pPr algn="ctr"/>
            <a:r>
              <a:rPr lang="en-US" sz="1600" dirty="0"/>
              <a:t>Online to simplify tenant and landlord use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C8F698-CF65-408E-8310-6AC8B99B4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45" y="2737848"/>
            <a:ext cx="2883817" cy="263343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E0DB86-AED0-433A-86FF-A33396DDD672}"/>
              </a:ext>
            </a:extLst>
          </p:cNvPr>
          <p:cNvCxnSpPr>
            <a:cxnSpLocks/>
          </p:cNvCxnSpPr>
          <p:nvPr/>
        </p:nvCxnSpPr>
        <p:spPr>
          <a:xfrm>
            <a:off x="4695542" y="1789048"/>
            <a:ext cx="0" cy="3819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E4ABE4-06E2-49AF-AFA5-F1BCC23782BC}"/>
              </a:ext>
            </a:extLst>
          </p:cNvPr>
          <p:cNvCxnSpPr/>
          <p:nvPr/>
        </p:nvCxnSpPr>
        <p:spPr>
          <a:xfrm>
            <a:off x="7985760" y="1789048"/>
            <a:ext cx="0" cy="3850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5FF0292E-8191-426F-B61B-4CAB9ADFB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80" y="2724612"/>
            <a:ext cx="2660299" cy="27839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18BD3EB-4F20-4686-9AF1-5C5B3C5F9D9A}"/>
              </a:ext>
            </a:extLst>
          </p:cNvPr>
          <p:cNvSpPr txBox="1"/>
          <p:nvPr/>
        </p:nvSpPr>
        <p:spPr>
          <a:xfrm>
            <a:off x="8351521" y="5547645"/>
            <a:ext cx="2660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/>
              <a:t>Available online in multiple languages</a:t>
            </a: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67B5A558-11B4-4E12-BB01-8BD0053D4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3" y="2929365"/>
            <a:ext cx="3556489" cy="252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8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9E9E7765011F4C9394FA1512441B26" ma:contentTypeVersion="13" ma:contentTypeDescription="Create a new document." ma:contentTypeScope="" ma:versionID="4e4bbdb8b4b04681d8ae95f061ac2ccd">
  <xsd:schema xmlns:xsd="http://www.w3.org/2001/XMLSchema" xmlns:xs="http://www.w3.org/2001/XMLSchema" xmlns:p="http://schemas.microsoft.com/office/2006/metadata/properties" xmlns:ns3="fab2fa03-1f01-4e0d-89c1-1d6797146d38" xmlns:ns4="15313532-cada-49d0-887c-1406b0ef40e4" targetNamespace="http://schemas.microsoft.com/office/2006/metadata/properties" ma:root="true" ma:fieldsID="28ee1f59f004c43cbb2ea98bb796f607" ns3:_="" ns4:_="">
    <xsd:import namespace="fab2fa03-1f01-4e0d-89c1-1d6797146d38"/>
    <xsd:import namespace="15313532-cada-49d0-887c-1406b0ef40e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2fa03-1f01-4e0d-89c1-1d6797146d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13532-cada-49d0-887c-1406b0ef40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DB7320-B2DA-4C84-A1D6-ABC5C697E2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EC0E94-9D75-41FA-8828-3838468B257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15313532-cada-49d0-887c-1406b0ef40e4"/>
    <ds:schemaRef ds:uri="fab2fa03-1f01-4e0d-89c1-1d6797146d3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5FB63A-FC5D-49C4-80C6-F0BCD5AE8441}">
  <ds:schemaRefs>
    <ds:schemaRef ds:uri="15313532-cada-49d0-887c-1406b0ef40e4"/>
    <ds:schemaRef ds:uri="fab2fa03-1f01-4e0d-89c1-1d6797146d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581</Words>
  <Application>Microsoft Office PowerPoint</Application>
  <PresentationFormat>Widescreen</PresentationFormat>
  <Paragraphs>102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Kokila</vt:lpstr>
      <vt:lpstr>Office Theme</vt:lpstr>
      <vt:lpstr>Assistance for Renters  &amp; other DHCA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</vt:lpstr>
      <vt:lpstr>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Driscoll, Lorraine</dc:creator>
  <cp:lastModifiedBy>Driscoll, Lorraine</cp:lastModifiedBy>
  <cp:revision>21</cp:revision>
  <dcterms:created xsi:type="dcterms:W3CDTF">2021-02-28T20:44:07Z</dcterms:created>
  <dcterms:modified xsi:type="dcterms:W3CDTF">2021-05-10T12:28:49Z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0x0101008D9E9E7765011F4C9394FA1512441B26</vt:lpwstr>
  </property>
</Properties>
</file>